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73892" autoAdjust="0"/>
  </p:normalViewPr>
  <p:slideViewPr>
    <p:cSldViewPr snapToGrid="0">
      <p:cViewPr varScale="1">
        <p:scale>
          <a:sx n="76" d="100"/>
          <a:sy n="76" d="100"/>
        </p:scale>
        <p:origin x="90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객체지향 언어</a:t>
            </a:r>
            <a:endParaRPr lang="en-US" altLang="ko-KR" dirty="0" smtClean="0"/>
          </a:p>
          <a:p>
            <a:r>
              <a:rPr lang="ko-KR" altLang="en-US" dirty="0" smtClean="0"/>
              <a:t>스크립트 언어 </a:t>
            </a:r>
            <a:r>
              <a:rPr lang="en-US" altLang="ko-KR" dirty="0" smtClean="0"/>
              <a:t>( interpretation,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동적 </a:t>
            </a:r>
            <a:r>
              <a:rPr lang="en-US" altLang="ko-KR" baseline="0" dirty="0" smtClean="0"/>
              <a:t>typing)</a:t>
            </a:r>
          </a:p>
          <a:p>
            <a:r>
              <a:rPr lang="ko-KR" altLang="en-US" baseline="0" dirty="0" smtClean="0"/>
              <a:t>함수형 프로그래밍 </a:t>
            </a:r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변수 </a:t>
            </a:r>
            <a:r>
              <a:rPr lang="en-US" altLang="ko-KR" baseline="0" dirty="0" smtClean="0"/>
              <a:t>= </a:t>
            </a:r>
            <a:r>
              <a:rPr lang="ko-KR" altLang="en-US" baseline="0" dirty="0" smtClean="0"/>
              <a:t>함수</a:t>
            </a:r>
            <a:endParaRPr lang="en-US" altLang="ko-KR" baseline="0" dirty="0" smtClean="0"/>
          </a:p>
          <a:p>
            <a:r>
              <a:rPr lang="ko-KR" altLang="en-US" baseline="0" dirty="0" smtClean="0"/>
              <a:t>함수 </a:t>
            </a:r>
            <a:r>
              <a:rPr lang="en-US" altLang="ko-KR" baseline="0" dirty="0" smtClean="0"/>
              <a:t>( </a:t>
            </a:r>
            <a:r>
              <a:rPr lang="ko-KR" altLang="en-US" baseline="0" dirty="0" smtClean="0"/>
              <a:t>함수 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함수 </a:t>
            </a:r>
            <a:r>
              <a:rPr lang="en-US" altLang="ko-KR" baseline="0" dirty="0" smtClean="0"/>
              <a:t>() { </a:t>
            </a:r>
            <a:r>
              <a:rPr lang="ko-KR" altLang="en-US" baseline="0" dirty="0" smtClean="0"/>
              <a:t>함수 </a:t>
            </a:r>
            <a:r>
              <a:rPr lang="en-US" altLang="ko-KR" baseline="0" dirty="0" smtClean="0"/>
              <a:t>() }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37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로직을</a:t>
            </a:r>
            <a:r>
              <a:rPr lang="ko-KR" altLang="en-US" dirty="0" smtClean="0"/>
              <a:t> 보내서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4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데이터 품질과 신뢰성 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함수형 </a:t>
            </a:r>
            <a:r>
              <a:rPr lang="ko-KR" altLang="en-US" dirty="0"/>
              <a:t>프로그래밍에서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간에 네트워크를 통한 전송이 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76649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 및 다양성의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74906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직렬화하는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고정된 </a:t>
            </a:r>
            <a:r>
              <a:rPr lang="ko-KR" altLang="en-US" dirty="0" err="1"/>
              <a:t>컬럼에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52705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48928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42476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 데이터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URL </a:t>
            </a:r>
            <a:r>
              <a:rPr lang="ko-KR" altLang="en-US" dirty="0"/>
              <a:t>형태로 존재 </a:t>
            </a:r>
            <a:r>
              <a:rPr lang="en-US" altLang="ko-KR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형태로 제공 </a:t>
            </a:r>
            <a:r>
              <a:rPr lang="en-US" altLang="ko-KR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로그형태 </a:t>
            </a:r>
            <a:r>
              <a:rPr lang="en-US" altLang="ko-KR" dirty="0"/>
              <a:t>- </a:t>
            </a:r>
            <a:r>
              <a:rPr lang="ko-KR" altLang="en-US" dirty="0" err="1"/>
              <a:t>웹로그</a:t>
            </a:r>
            <a:r>
              <a:rPr lang="en-US" altLang="ko-KR" dirty="0"/>
              <a:t>, IOT</a:t>
            </a:r>
            <a:r>
              <a:rPr lang="ko-KR" altLang="en-US" dirty="0"/>
              <a:t>에서 제공하는 센서 데이터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err="1" smtClean="0">
                <a:latin typeface="+mn-ea"/>
              </a:rPr>
              <a:t>통게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어떤 단어가 어떤 문서에 </a:t>
            </a:r>
            <a:r>
              <a:rPr lang="ko-KR" altLang="en-US" sz="2000" dirty="0" err="1" smtClean="0">
                <a:latin typeface="+mn-ea"/>
              </a:rPr>
              <a:t>존재하는가란</a:t>
            </a:r>
            <a:r>
              <a:rPr lang="ko-KR" altLang="en-US" sz="2000" dirty="0" smtClean="0">
                <a:latin typeface="+mn-ea"/>
              </a:rPr>
              <a:t> 정보를 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</a:t>
            </a:r>
            <a:r>
              <a:rPr lang="en-US" altLang="ko-KR" dirty="0"/>
              <a:t>: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스크립트 파일 형태</a:t>
            </a:r>
            <a:r>
              <a:rPr lang="en-US" altLang="ko-KR" dirty="0"/>
              <a:t>: </a:t>
            </a:r>
            <a:r>
              <a:rPr lang="ko-KR" altLang="en-US" dirty="0" err="1"/>
              <a:t>소셜</a:t>
            </a:r>
            <a:r>
              <a:rPr lang="ko-KR" altLang="en-US" dirty="0"/>
              <a:t> 데이터의 </a:t>
            </a:r>
            <a:r>
              <a:rPr lang="ko-KR" altLang="en-US" dirty="0" smtClean="0"/>
              <a:t>텍스트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13571</TotalTime>
  <Words>21675</Words>
  <Application>Microsoft Office PowerPoint</Application>
  <PresentationFormat>와이드스크린</PresentationFormat>
  <Paragraphs>3736</Paragraphs>
  <Slides>238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489</cp:revision>
  <cp:lastPrinted>2017-11-30T07:36:52Z</cp:lastPrinted>
  <dcterms:created xsi:type="dcterms:W3CDTF">2017-01-06T09:07:17Z</dcterms:created>
  <dcterms:modified xsi:type="dcterms:W3CDTF">2020-01-31T08:49:36Z</dcterms:modified>
</cp:coreProperties>
</file>